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9028ab4a2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9028ab4a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그래서 이 카드 기획을 기반으로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분위기를 보기위해 데모 버전을 제작을 다음 스프린트로 하였습니다  현재도 스프린트가 진행중입니다.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데모 버전을 중심으로 팀원들은 리소스를삽입하고 코드를 추가하고있습니다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9028ab4a2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69028ab4a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 그래픽은 캐릭터 담당자 한분과 배경을 담당 두분을 나눠서 제작하고있습니다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9028ab4a2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9028ab4a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 코더1명과  아웃 코더 두명으로 제작을 배치 하였습니다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아웃 코더쪽은 서버와 소통하며 데모버전에 UI진입과 데모버전 간단한 기능들이 제작 해둔 상태입니다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서버도 현재거의 완료된 상태입니다 다음발표까지는 서버가 완성될거같습니다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9028ab4a2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9028ab4a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 플레이하겠습니다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 스프린트는 총 기능 구현 서버 병합과 카드 기능을  디자인 및 기능 제작할 예정입니다. 나머지 기획도 이렇게 생각하고있습니다. 아직 스프린트 감이 안잡혀 모두 7일로 통합하였습니다.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028ab4a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9028ab4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9028ab4a2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9028ab4a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9028ab4a2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9028ab4a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9028ab4a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9028ab4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9028ab4a2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9028ab4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9028ab4a2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9028ab4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48be7d960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48be7d96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9028ab4a2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9028ab4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c98728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c98728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c9d21b80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c9d21b80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c9d21b80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c9d21b80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9028ab4a2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9028ab4a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교수님 피드백 메모 부탁합니다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9028ab4a2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9028ab4a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9028ab4a2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9028ab4a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9028ab4a2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9028ab4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러시안 룰렛게임인만큼 재미를 확실히 확인하고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변동성 적은 기획을 위해 실물 보드게임을  3주간의 스프린트트로 잡았습니다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러시안 룰렛게임인만큼 재미를 확실히 확인하고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변동성 적은 기획을 위해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특히 실물 제작 프로젝트에 시간을 많이 사용했습니다 테스트후 수정 밑 제작기간까지 합쳐 08일부터 28일 소모 됐습니다다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9028ab4a2_0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9028ab4a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만들어진 룰북은 카드기능이 있습니다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룰북은 이러이러한(사진 보고 설명) 기능과 규칙이있습니다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9028ab4a2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9028ab4a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카드 기능</a:t>
            </a:r>
            <a:r>
              <a:rPr lang="ko">
                <a:solidFill>
                  <a:schemeClr val="dk1"/>
                </a:solidFill>
              </a:rPr>
              <a:t>은 이러이러한(사진 보고 설명) 기능과 규칙이있습니다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WM2mNIi8Z-w" TargetMode="External"/><Relationship Id="rId4" Type="http://schemas.openxmlformats.org/officeDocument/2006/relationships/hyperlink" Target="https://youtu.be/WM2mNIi8Z-w" TargetMode="External"/><Relationship Id="rId5" Type="http://schemas.openxmlformats.org/officeDocument/2006/relationships/hyperlink" Target="https://youtu.be/WhnRgONYjnM?si=h1MYUik7Ra-z9MI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www.notion.so/Team-10-BuckShot-27014d54ea0881c9bd15cf0f470a1af2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11" Type="http://schemas.openxmlformats.org/officeDocument/2006/relationships/image" Target="../media/image39.png"/><Relationship Id="rId10" Type="http://schemas.openxmlformats.org/officeDocument/2006/relationships/image" Target="../media/image43.png"/><Relationship Id="rId12" Type="http://schemas.openxmlformats.org/officeDocument/2006/relationships/image" Target="../media/image42.png"/><Relationship Id="rId9" Type="http://schemas.openxmlformats.org/officeDocument/2006/relationships/image" Target="../media/image4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hyperlink" Target="http://drive.google.com/file/d/1u4u3Vjf3Beru5a5RfmcOfGgzsHxGoLDY/view" TargetMode="External"/><Relationship Id="rId5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VLyZy6BtAE5EA3-pxsTmGffUcQnE09sR/view" TargetMode="External"/><Relationship Id="rId4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WhnRgONYjnM" TargetMode="External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러시안 룰렛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Team10- PPT 최명서 제작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3~5주차의 스프린트 </a:t>
            </a:r>
            <a:r>
              <a:rPr lang="ko"/>
              <a:t>요약</a:t>
            </a:r>
            <a:r>
              <a:rPr lang="ko"/>
              <a:t> 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612925" y="18261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러시안 룰렛 데모 버전 </a:t>
            </a:r>
            <a:r>
              <a:rPr lang="ko"/>
              <a:t>제작기간 </a:t>
            </a:r>
            <a:r>
              <a:rPr lang="ko"/>
              <a:t>(09-28~10-14)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900" y="2420850"/>
            <a:ext cx="5460511" cy="26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101050" y="2420838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4831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</a:t>
            </a:r>
            <a:r>
              <a:rPr lang="ko"/>
              <a:t> 제작 요약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1111050" y="17812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티비 캐릭터</a:t>
            </a:r>
            <a:r>
              <a:rPr lang="ko"/>
              <a:t>                                  			  </a:t>
            </a:r>
            <a:r>
              <a:rPr lang="ko"/>
              <a:t>배경 요소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78" y="2210450"/>
            <a:ext cx="2399330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150" y="2364912"/>
            <a:ext cx="5460511" cy="26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500" y="2447825"/>
            <a:ext cx="2054500" cy="200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데모</a:t>
            </a:r>
            <a:r>
              <a:rPr lang="ko"/>
              <a:t> 제작 요약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1111050" y="17812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서버기능</a:t>
            </a:r>
            <a:r>
              <a:rPr lang="ko"/>
              <a:t>                                    			   </a:t>
            </a:r>
            <a:r>
              <a:rPr lang="ko"/>
              <a:t>아웃코딩</a:t>
            </a:r>
            <a:r>
              <a:rPr lang="ko"/>
              <a:t>/</a:t>
            </a:r>
            <a:endParaRPr/>
          </a:p>
        </p:txBody>
      </p:sp>
      <p:pic>
        <p:nvPicPr>
          <p:cNvPr id="146" name="Google Shape;146;p24" title="제목 없는 비디오 - Clipchamp로 제작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50" y="2238150"/>
            <a:ext cx="4746575" cy="26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06723" y="2343650"/>
            <a:ext cx="2902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-서로 본인 턴일때 자기 자신에게 쏘기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피 다는거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쉘 인덱스(리볼버 구멍 순서) 6개 다 돌면 라운드 초기화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한사람 죽을시 게임 오버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다시 방 시작시 플레이어 체력 리셋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게임도중 방장이 나갈시 진실원천 다음 플레이어에게 이전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봇 속도 설정 가능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봇 최대 라운드 설정 가능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 중간중간 로그에 몇번째 실린더에 총알 들어가있고 지금 실린더 순서 띄어져 있어서 제대로 실탄에만 딜 들어가고 있는지 확인 가능함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-로그에 현제 몇번째 유저 턴인지 파악 가능</a:t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>
            <a:hlinkClick r:id="rId3"/>
          </p:cNvPr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u="sng">
                <a:solidFill>
                  <a:schemeClr val="hlink"/>
                </a:solidFill>
                <a:hlinkClick r:id="rId4"/>
              </a:rPr>
              <a:t>플레이 테스트 빌드</a:t>
            </a:r>
            <a:endParaRPr/>
          </a:p>
        </p:txBody>
      </p:sp>
      <p:sp>
        <p:nvSpPr>
          <p:cNvPr id="153" name="Google Shape;153;p25">
            <a:hlinkClick r:id="rId5"/>
          </p:cNvPr>
          <p:cNvSpPr txBox="1"/>
          <p:nvPr/>
        </p:nvSpPr>
        <p:spPr>
          <a:xfrm>
            <a:off x="460951" y="2874295"/>
            <a:ext cx="6247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서버 태스트 링크</a:t>
            </a:r>
            <a:endParaRPr b="1"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마일스톤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63" y="1970151"/>
            <a:ext cx="8014076" cy="17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팀원들 작업 목록 요약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09-08~09~28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</a:t>
            </a:r>
            <a:r>
              <a:rPr lang="ko"/>
              <a:t>최명서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실물 플레이테스트 참여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드라이브, 노션, 깃 제작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25" y="148225"/>
            <a:ext cx="5571781" cy="11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875" y="1465800"/>
            <a:ext cx="5805128" cy="247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975" y="1678850"/>
            <a:ext cx="2614025" cy="191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09-28~10~14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내역-최명서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트렐로 간트 차트 작성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025" y="409300"/>
            <a:ext cx="5805128" cy="216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625" y="409306"/>
            <a:ext cx="4248717" cy="226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000" y="3024700"/>
            <a:ext cx="63817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09-08~09~28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내역-최명서</a:t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회의록 작성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회의 주제 작성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174" y="220326"/>
            <a:ext cx="3620375" cy="47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6205225" y="4799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https://www.notion.so/Team-10-BuckShot-27014d54ea0881c9bd15cf0f470a1af2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</a:t>
            </a:r>
            <a:r>
              <a:rPr lang="ko"/>
              <a:t>최호근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데미지 처리를 위한 체력 시스템 추가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  1인칭 시점의 리볼버 컨트롤러 개발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탄창 확인 및 관리 시스템 구현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게임의 전체 흐름을 제어하는 턴 매니저 구현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턴 전환에 따른 자동화 로직 추가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메인  메뉴 오디오 설정 및 UI 상호작용 추가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        </a:t>
            </a:r>
            <a:endParaRPr/>
          </a:p>
        </p:txBody>
      </p:sp>
      <p:pic>
        <p:nvPicPr>
          <p:cNvPr id="197" name="Google Shape;197;p31" title="제목 없는 비디오 - Clipchamp로 제작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899" y="1074850"/>
            <a:ext cx="5129625" cy="28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5주간의 스프린트 요약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4025" y="-383500"/>
            <a:ext cx="9825800" cy="5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</a:t>
            </a:r>
            <a:r>
              <a:rPr lang="ko"/>
              <a:t>김태윤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배경 오브젝트 제작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637" y="1755350"/>
            <a:ext cx="3317650" cy="14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300" y="3185295"/>
            <a:ext cx="3750624" cy="1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575" y="36800"/>
            <a:ext cx="2054500" cy="200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</a:t>
            </a:r>
            <a:r>
              <a:rPr lang="ko"/>
              <a:t>박영진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시스템 스토리보드 작성</a:t>
            </a:r>
            <a:br>
              <a:rPr lang="ko"/>
            </a:br>
            <a:br>
              <a:rPr lang="ko"/>
            </a:br>
            <a:r>
              <a:rPr lang="ko"/>
              <a:t>게임 조작법</a:t>
            </a:r>
            <a:br>
              <a:rPr lang="ko"/>
            </a:br>
            <a:br>
              <a:rPr lang="ko"/>
            </a:br>
            <a:r>
              <a:rPr lang="ko"/>
              <a:t>애니메이션 제작 리스트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게임 플로우차트 제작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보드게임 실물 구상 및 제작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게임 룰 제작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76" y="1628925"/>
            <a:ext cx="2231350" cy="3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350" y="357788"/>
            <a:ext cx="3475499" cy="11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676" y="1580925"/>
            <a:ext cx="3253173" cy="20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 title="10팀_플로우차트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6025" y="3304401"/>
            <a:ext cx="3029174" cy="1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375" y="85818"/>
            <a:ext cx="1993477" cy="149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내역-박영진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캐릭터 머리 제작</a:t>
            </a:r>
            <a:br>
              <a:rPr lang="ko"/>
            </a:br>
            <a:br>
              <a:rPr lang="ko"/>
            </a:br>
            <a:r>
              <a:rPr lang="ko"/>
              <a:t>UV 매핑</a:t>
            </a:r>
            <a:endParaRPr/>
          </a:p>
        </p:txBody>
      </p:sp>
      <p:pic>
        <p:nvPicPr>
          <p:cNvPr id="224" name="Google Shape;224;p34" title="모니터_모델링,U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75" y="2721250"/>
            <a:ext cx="3812176" cy="201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 title="모니터_모델링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200" y="357800"/>
            <a:ext cx="1775555" cy="22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 title="모니터_모델링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336" y="357800"/>
            <a:ext cx="1763264" cy="22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 title="Player_Head_UV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51" y="769575"/>
            <a:ext cx="1604823" cy="160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내역-</a:t>
            </a:r>
            <a:r>
              <a:rPr lang="ko"/>
              <a:t>하승원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카드 5종 제작 완료</a:t>
            </a:r>
            <a:endParaRPr/>
          </a:p>
        </p:txBody>
      </p:sp>
      <p:pic>
        <p:nvPicPr>
          <p:cNvPr id="234" name="Google Shape;234;p35" title="화면 캡처 2025-10-15 0133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75" y="1549726"/>
            <a:ext cx="2670624" cy="143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 title="화면 캡처 2025-10-15 0132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600" y="0"/>
            <a:ext cx="2578239" cy="13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 title="화면 캡처 2025-10-15 01322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775" y="34300"/>
            <a:ext cx="2670626" cy="143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 title="화면 캡처 2025-10-15 01314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8600" y="3201125"/>
            <a:ext cx="2807999" cy="151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 title="화면 캡처 2025-10-15 01334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725" y="1447393"/>
            <a:ext cx="2808000" cy="15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 title="BulletChea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4722" y="3065650"/>
            <a:ext cx="840950" cy="8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 title="Damage+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3700" y="3065650"/>
            <a:ext cx="840950" cy="8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 title="HP+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4212" y="3666750"/>
            <a:ext cx="840950" cy="8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 title="SilnderRotati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9925" y="4205275"/>
            <a:ext cx="840950" cy="8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 title="TurnSkip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98475" y="4205275"/>
            <a:ext cx="840950" cy="8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 민경진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아트 PPT 참고 - 클라이언트 셰이딩 리서치 적용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/>
              <a:t>플레이어 시점에서 전체적인 분위기 조성 및 연출출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275" y="0"/>
            <a:ext cx="5858726" cy="207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 title="bandicam 2025-10-15 10-30-17-24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8225" y="2388749"/>
            <a:ext cx="5805125" cy="233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 민경진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초반에 타겟팅 시스템 구현</a:t>
            </a:r>
            <a:endParaRPr/>
          </a:p>
        </p:txBody>
      </p:sp>
      <p:pic>
        <p:nvPicPr>
          <p:cNvPr id="258" name="Google Shape;258;p37" title="bandicam 2025-10-15 10-20-55-16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375" y="1406650"/>
            <a:ext cx="5650174" cy="23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내역 </a:t>
            </a:r>
            <a:r>
              <a:rPr lang="ko"/>
              <a:t>서창수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-서로 본인 턴일때 자기 자신에게 쏘기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피 다는거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쉘 인덱스(리볼버 구멍 순서) 6개 다 돌면 라운드 초기화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한사람 죽을시 게임 오버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다시 방 시작시 플레이어 체력 리셋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게임도중 방장이 나갈시 진실원천 다음 플레이어에게 이전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봇 속도 설정 가능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봇 최대 라운드 설정 가능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 중간중간 로그에 몇번째 실린더에 총알 들어가있고 지금 실린더 순서 띄어져 있어서 제대로 실탄에만 딜 들어가고 있는지 확인 가능함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ko" sz="1100"/>
              <a:t>-로그에 현제 몇번째 유저 턴인지 파악 가능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  <p:sp>
        <p:nvSpPr>
          <p:cNvPr id="265" name="Google Shape;265;p38"/>
          <p:cNvSpPr txBox="1"/>
          <p:nvPr/>
        </p:nvSpPr>
        <p:spPr>
          <a:xfrm>
            <a:off x="4344275" y="69505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ko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https://www.youtube.com/watch?v=WhnRgONYjnM</a:t>
            </a:r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378" y="1311200"/>
            <a:ext cx="5178209" cy="35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감사합니다.</a:t>
            </a:r>
            <a:endParaRPr sz="3000"/>
          </a:p>
        </p:txBody>
      </p:sp>
      <p:pic>
        <p:nvPicPr>
          <p:cNvPr descr="아래에서 바라본 금문교의 흑백사진"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5주간의 스프린트 요약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675" y="-219725"/>
            <a:ext cx="9404674" cy="5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9175" y="-291413"/>
            <a:ext cx="9783175" cy="543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5주간의 스프린트 요약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0675" y="-219725"/>
            <a:ext cx="9404674" cy="52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8100" y="-219725"/>
            <a:ext cx="9740275" cy="54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5주간의 스프린트 요약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lang="ko"/>
              <a:t>주차~3</a:t>
            </a:r>
            <a:r>
              <a:rPr lang="ko"/>
              <a:t>주간의 스프린트 요약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652600" y="1806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실물 보드게임 제작 (09-08~09-28)</a:t>
            </a:r>
            <a:endParaRPr/>
          </a:p>
        </p:txBody>
      </p:sp>
      <p:pic>
        <p:nvPicPr>
          <p:cNvPr id="100" name="Google Shape;100;p18" title="카드 실물 제작_박영진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650" y="2212050"/>
            <a:ext cx="3758177" cy="281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실물 제작 요약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331275" y="178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룰북                                    			   카드기능</a:t>
            </a:r>
            <a:endParaRPr/>
          </a:p>
        </p:txBody>
      </p:sp>
      <p:pic>
        <p:nvPicPr>
          <p:cNvPr id="107" name="Google Shape;107;p19" title="카드 기능 기획_박영진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250" y="2339600"/>
            <a:ext cx="2619551" cy="261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50" y="2294275"/>
            <a:ext cx="3263123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802228" y="18984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룰북</a:t>
            </a:r>
            <a:endParaRPr sz="3000"/>
          </a:p>
        </p:txBody>
      </p:sp>
      <p:pic>
        <p:nvPicPr>
          <p:cNvPr descr="아래에서 바라본 금문교의 흑백사진"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0" y="451917"/>
            <a:ext cx="20238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74" y="134355"/>
            <a:ext cx="5869325" cy="487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238453" y="26462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실린더 회전 4장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HP 회복 4장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탄 확인 4장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데미지 2배 4장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턴넘기기 3장</a:t>
            </a:r>
            <a:endParaRPr sz="3000"/>
          </a:p>
        </p:txBody>
      </p:sp>
      <p:pic>
        <p:nvPicPr>
          <p:cNvPr id="122" name="Google Shape;122;p21" title="카드 기능 기획_박영진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900" y="-259775"/>
            <a:ext cx="5877499" cy="58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